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273" r:id="rId3"/>
    <p:sldId id="258" r:id="rId4"/>
    <p:sldId id="259" r:id="rId5"/>
    <p:sldId id="260" r:id="rId6"/>
    <p:sldId id="299" r:id="rId7"/>
    <p:sldId id="309" r:id="rId8"/>
    <p:sldId id="294" r:id="rId9"/>
    <p:sldId id="295" r:id="rId10"/>
    <p:sldId id="298" r:id="rId11"/>
    <p:sldId id="300" r:id="rId12"/>
    <p:sldId id="301" r:id="rId13"/>
    <p:sldId id="302" r:id="rId14"/>
    <p:sldId id="304" r:id="rId15"/>
    <p:sldId id="305" r:id="rId16"/>
    <p:sldId id="306" r:id="rId17"/>
    <p:sldId id="307" r:id="rId18"/>
    <p:sldId id="308" r:id="rId19"/>
    <p:sldId id="268" r:id="rId20"/>
    <p:sldId id="310" r:id="rId21"/>
  </p:sldIdLst>
  <p:sldSz cx="9144000" cy="5143500" type="screen16x9"/>
  <p:notesSz cx="6858000" cy="9144000"/>
  <p:embeddedFontLst>
    <p:embeddedFont>
      <p:font typeface="Bree Serif" panose="02000503040000020004" pitchFamily="2" charset="0"/>
      <p:regular r:id="rId23"/>
    </p:embeddedFont>
    <p:embeddedFont>
      <p:font typeface="Impact" panose="020B0806030902050204" pitchFamily="34" charset="0"/>
      <p:regular r:id="rId24"/>
    </p:embeddedFont>
    <p:embeddedFont>
      <p:font typeface="Roboto Black" panose="02000000000000000000" pitchFamily="2" charset="0"/>
      <p:bold r:id="rId25"/>
      <p:boldItalic r:id="rId26"/>
    </p:embeddedFont>
    <p:embeddedFont>
      <p:font typeface="Roboto Light" panose="02000000000000000000" pitchFamily="2" charset="0"/>
      <p:regular r:id="rId27"/>
      <p:bold r:id="rId28"/>
      <p:italic r:id="rId29"/>
      <p:boldItalic r:id="rId30"/>
    </p:embeddedFont>
    <p:embeddedFont>
      <p:font typeface="Roboto Mono Thin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9836FD6-381A-45C2-B9F2-9DC7A86F9AF8}">
          <p14:sldIdLst>
            <p14:sldId id="256"/>
            <p14:sldId id="273"/>
            <p14:sldId id="258"/>
            <p14:sldId id="259"/>
            <p14:sldId id="260"/>
            <p14:sldId id="299"/>
            <p14:sldId id="309"/>
            <p14:sldId id="294"/>
            <p14:sldId id="295"/>
            <p14:sldId id="298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268"/>
            <p14:sldId id="310"/>
          </p14:sldIdLst>
        </p14:section>
        <p14:section name="Untitled Section" id="{DB803692-539F-4921-BBFF-2509BE29451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ed Abbas Talajawala" initials="MAT" lastIdx="1" clrIdx="0">
    <p:extLst>
      <p:ext uri="{19B8F6BF-5375-455C-9EA6-DF929625EA0E}">
        <p15:presenceInfo xmlns:p15="http://schemas.microsoft.com/office/powerpoint/2012/main" userId="Mohammed Abbas Talajawa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AB"/>
    <a:srgbClr val="ECF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F5AB9F-B0E3-46CC-B757-A36252405917}">
  <a:tblStyle styleId="{CEF5AB9F-B0E3-46CC-B757-A362524059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4.fntdata" /><Relationship Id="rId39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2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3.fntdata" /><Relationship Id="rId33" Type="http://schemas.openxmlformats.org/officeDocument/2006/relationships/font" Target="fonts/font11.fntdata" /><Relationship Id="rId38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2.fntdata" /><Relationship Id="rId32" Type="http://schemas.openxmlformats.org/officeDocument/2006/relationships/font" Target="fonts/font10.fntdata" /><Relationship Id="rId37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1.fntdata" /><Relationship Id="rId28" Type="http://schemas.openxmlformats.org/officeDocument/2006/relationships/font" Target="fonts/font6.fntdata" /><Relationship Id="rId36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9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notesMaster" Target="notesMasters/notesMaster1.xml" /><Relationship Id="rId27" Type="http://schemas.openxmlformats.org/officeDocument/2006/relationships/font" Target="fonts/font5.fntdata" /><Relationship Id="rId30" Type="http://schemas.openxmlformats.org/officeDocument/2006/relationships/font" Target="fonts/font8.fntdata" /><Relationship Id="rId35" Type="http://schemas.openxmlformats.org/officeDocument/2006/relationships/commentAuthors" Target="commentAuthors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22T21:51:20.814" idx="1">
    <p:pos x="2172" y="737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4" name="Google Shape;8964;gde58a2b7fe_0_7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5" name="Google Shape;8965;gde58a2b7fe_0_7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16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4.jpeg" /><Relationship Id="rId4" Type="http://schemas.openxmlformats.org/officeDocument/2006/relationships/image" Target="../media/image13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7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23.jpeg" /><Relationship Id="rId4" Type="http://schemas.openxmlformats.org/officeDocument/2006/relationships/image" Target="../media/image22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27.jpeg" /><Relationship Id="rId4" Type="http://schemas.openxmlformats.org/officeDocument/2006/relationships/image" Target="../media/image26.jpe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comments" Target="../comments/commen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0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MART MANAGEMENT SYSTEM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6CEF7-90BA-4064-8D48-0D99826F7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B2B1C6-7055-0C1E-C7C1-EFD0814677B1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l"/>
            <a:r>
              <a:rPr lang="en-US" dirty="0" err="1"/>
              <a:t>JComboBox</a:t>
            </a:r>
            <a:r>
              <a:rPr lang="en-US" dirty="0"/>
              <a:t> and </a:t>
            </a:r>
            <a:r>
              <a:rPr lang="en-US" dirty="0" err="1"/>
              <a:t>JButton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E8422-90A9-46F6-B660-3C5ABFF3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2" y="1550111"/>
            <a:ext cx="3296210" cy="1013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B75A2-F932-4610-9541-80A0E8F3F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5" y="2869017"/>
            <a:ext cx="4633924" cy="770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E3AD23-D179-4039-9796-210CD2FD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75" y="1550110"/>
            <a:ext cx="3836894" cy="5590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CAF87-356D-419C-A36C-671142F3E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441" y="2663887"/>
            <a:ext cx="3302790" cy="20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3FE3E-94E5-4193-8E49-2961462B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096"/>
            <a:ext cx="9144000" cy="318611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CB2B1C6-7055-0C1E-C7C1-EFD0814677B1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l"/>
            <a:r>
              <a:rPr lang="en-US" dirty="0"/>
              <a:t>Editing Stock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6604E6-8DC6-4284-94C4-BFA079A2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53" y="1209986"/>
            <a:ext cx="7186495" cy="3621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0E6E7-B18D-4926-A752-EFB83502B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9986"/>
            <a:ext cx="9144000" cy="32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4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D87DD5-AB1D-4B45-83C9-85DE1AC2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71600"/>
            <a:ext cx="6629400" cy="24003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CB2B1C6-7055-0C1E-C7C1-EFD0814677B1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l"/>
            <a:r>
              <a:rPr lang="en-US" dirty="0"/>
              <a:t>Meanwhile in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FD8F-9939-4162-BC25-E5B32592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371600"/>
            <a:ext cx="66103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B2B1C6-7055-0C1E-C7C1-EFD0814677B1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l"/>
            <a:r>
              <a:rPr lang="en-US" dirty="0"/>
              <a:t>Adding New Product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01122-0E4D-4F0C-B78E-12178D0F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660"/>
            <a:ext cx="9144000" cy="3255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3953E-3481-4C09-952B-5DEB15E39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00" y="1329660"/>
            <a:ext cx="5067300" cy="325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679B56-05BB-4326-B7C2-BA49560A2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4176"/>
            <a:ext cx="9144000" cy="3186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94FDE-D7D2-4DBD-A0F1-BC17961D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49063"/>
            <a:ext cx="9144000" cy="34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B2B1C6-7055-0C1E-C7C1-EFD0814677B1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l"/>
            <a:r>
              <a:rPr lang="en-US" dirty="0"/>
              <a:t>Deleting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E1DEB-B240-4493-A2FB-CFE60FDD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3" y="1244527"/>
            <a:ext cx="6580094" cy="3373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31321-6722-4AB4-8C5C-D26FA31B0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248023"/>
            <a:ext cx="4991100" cy="325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4D4ED-1A96-4EB7-A8DF-05ABE7268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572" y="1195601"/>
            <a:ext cx="6748856" cy="3471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0C025-97FB-4234-AFD7-93DD6AE0E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10" y="1195600"/>
            <a:ext cx="8157789" cy="35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7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B2B1C6-7055-0C1E-C7C1-EFD0814677B1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l"/>
            <a:r>
              <a:rPr lang="en-US" dirty="0"/>
              <a:t>Updating Stock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CEC35-C53A-4EF7-99CD-A5155EA5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298"/>
            <a:ext cx="9144000" cy="3650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B9163-731B-4A55-BCA0-BEB75256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298"/>
            <a:ext cx="9144000" cy="3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B2B1C6-7055-0C1E-C7C1-EFD0814677B1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655050" y="180727"/>
            <a:ext cx="7833900" cy="606600"/>
          </a:xfrm>
        </p:spPr>
        <p:txBody>
          <a:bodyPr/>
          <a:lstStyle/>
          <a:p>
            <a:pPr algn="l"/>
            <a:r>
              <a:rPr lang="en-US" dirty="0"/>
              <a:t>Meanwhile In The Backend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C3554D-826F-4783-BC12-09CC62B6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1156445"/>
            <a:ext cx="9144000" cy="2341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4B1309-20AB-4506-9DE4-3A3234EB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7" y="2420472"/>
            <a:ext cx="7620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B2B1C6-7055-0C1E-C7C1-EFD0814677B1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0" y="-19546"/>
            <a:ext cx="7833900" cy="606600"/>
          </a:xfrm>
        </p:spPr>
        <p:txBody>
          <a:bodyPr/>
          <a:lstStyle/>
          <a:p>
            <a:pPr algn="l"/>
            <a:r>
              <a:rPr lang="en-US" dirty="0"/>
              <a:t>Read the stock from file - Delete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7BA3B7-784C-4082-A56A-0A8A0CAD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481DB8CC-1AA2-48E8-BC71-2275F1BC3CF4}"/>
              </a:ext>
            </a:extLst>
          </p:cNvPr>
          <p:cNvSpPr txBox="1">
            <a:spLocks/>
          </p:cNvSpPr>
          <p:nvPr/>
        </p:nvSpPr>
        <p:spPr>
          <a:xfrm>
            <a:off x="0" y="82115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dirty="0"/>
              <a:t>Overwriting Stock 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05DF0-E49B-4720-9FF6-D84A8803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SNEAK PEEK</a:t>
            </a:r>
            <a:endParaRPr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2781850" y="1698625"/>
            <a:ext cx="3571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2786100" y="2671025"/>
            <a:ext cx="919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3795875" y="2671025"/>
            <a:ext cx="2557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34"/>
          <p:cNvGrpSpPr/>
          <p:nvPr/>
        </p:nvGrpSpPr>
        <p:grpSpPr>
          <a:xfrm>
            <a:off x="2786120" y="3643425"/>
            <a:ext cx="3567611" cy="379200"/>
            <a:chOff x="1071175" y="3688175"/>
            <a:chExt cx="3257200" cy="379200"/>
          </a:xfrm>
        </p:grpSpPr>
        <p:sp>
          <p:nvSpPr>
            <p:cNvPr id="672" name="Google Shape;672;p34"/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9" name="Google Shape;679;p34"/>
          <p:cNvCxnSpPr/>
          <p:nvPr/>
        </p:nvCxnSpPr>
        <p:spPr>
          <a:xfrm>
            <a:off x="2800900" y="1717675"/>
            <a:ext cx="3552900" cy="8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34"/>
          <p:cNvCxnSpPr/>
          <p:nvPr/>
        </p:nvCxnSpPr>
        <p:spPr>
          <a:xfrm rot="10800000" flipH="1">
            <a:off x="2810425" y="1703725"/>
            <a:ext cx="3536400" cy="87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2788800" y="28225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4"/>
          <p:cNvCxnSpPr/>
          <p:nvPr/>
        </p:nvCxnSpPr>
        <p:spPr>
          <a:xfrm>
            <a:off x="2788800" y="29273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4"/>
          <p:cNvCxnSpPr/>
          <p:nvPr/>
        </p:nvCxnSpPr>
        <p:spPr>
          <a:xfrm>
            <a:off x="2788800" y="30273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4"/>
          <p:cNvCxnSpPr/>
          <p:nvPr/>
        </p:nvCxnSpPr>
        <p:spPr>
          <a:xfrm>
            <a:off x="2788800" y="31091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4"/>
          <p:cNvCxnSpPr/>
          <p:nvPr/>
        </p:nvCxnSpPr>
        <p:spPr>
          <a:xfrm>
            <a:off x="2788800" y="319490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4"/>
          <p:cNvCxnSpPr/>
          <p:nvPr/>
        </p:nvCxnSpPr>
        <p:spPr>
          <a:xfrm>
            <a:off x="2788800" y="32758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4"/>
          <p:cNvCxnSpPr/>
          <p:nvPr/>
        </p:nvCxnSpPr>
        <p:spPr>
          <a:xfrm>
            <a:off x="2788800" y="334730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4"/>
          <p:cNvCxnSpPr/>
          <p:nvPr/>
        </p:nvCxnSpPr>
        <p:spPr>
          <a:xfrm>
            <a:off x="2788800" y="342812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4"/>
          <p:cNvCxnSpPr/>
          <p:nvPr/>
        </p:nvCxnSpPr>
        <p:spPr>
          <a:xfrm>
            <a:off x="2781850" y="274552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7B5F96-5299-4FA1-BFE5-7673EA43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99" y="1631575"/>
            <a:ext cx="3738403" cy="24921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TEAM</a:t>
            </a:r>
            <a:endParaRPr/>
          </a:p>
        </p:txBody>
      </p:sp>
      <p:pic>
        <p:nvPicPr>
          <p:cNvPr id="1109" name="Google Shape;1109;p39"/>
          <p:cNvPicPr preferRelativeResize="0"/>
          <p:nvPr/>
        </p:nvPicPr>
        <p:blipFill rotWithShape="1">
          <a:blip r:embed="rId3">
            <a:alphaModFix/>
          </a:blip>
          <a:srcRect l="14268" r="27494"/>
          <a:stretch/>
        </p:blipFill>
        <p:spPr>
          <a:xfrm>
            <a:off x="311712" y="1453300"/>
            <a:ext cx="1289125" cy="33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9"/>
          <p:cNvPicPr preferRelativeResize="0"/>
          <p:nvPr/>
        </p:nvPicPr>
        <p:blipFill rotWithShape="1">
          <a:blip r:embed="rId4">
            <a:alphaModFix/>
          </a:blip>
          <a:srcRect l="49703" r="24287"/>
          <a:stretch/>
        </p:blipFill>
        <p:spPr>
          <a:xfrm>
            <a:off x="3107767" y="1453300"/>
            <a:ext cx="1289126" cy="33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39"/>
          <p:cNvPicPr preferRelativeResize="0"/>
          <p:nvPr/>
        </p:nvPicPr>
        <p:blipFill rotWithShape="1">
          <a:blip r:embed="rId5">
            <a:alphaModFix/>
          </a:blip>
          <a:srcRect l="37643" r="36348"/>
          <a:stretch/>
        </p:blipFill>
        <p:spPr>
          <a:xfrm>
            <a:off x="1709739" y="1453300"/>
            <a:ext cx="1289126" cy="3309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2" name="Google Shape;1112;p39"/>
          <p:cNvCxnSpPr/>
          <p:nvPr/>
        </p:nvCxnSpPr>
        <p:spPr>
          <a:xfrm>
            <a:off x="4038600" y="1905000"/>
            <a:ext cx="14574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3" name="Google Shape;1113;p39"/>
          <p:cNvCxnSpPr/>
          <p:nvPr/>
        </p:nvCxnSpPr>
        <p:spPr>
          <a:xfrm>
            <a:off x="2714700" y="2971800"/>
            <a:ext cx="2781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4" name="Google Shape;1114;p39"/>
          <p:cNvCxnSpPr/>
          <p:nvPr/>
        </p:nvCxnSpPr>
        <p:spPr>
          <a:xfrm>
            <a:off x="1152600" y="4038600"/>
            <a:ext cx="43434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5" name="Google Shape;1115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1905000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21K-3118</a:t>
            </a:r>
            <a:endParaRPr sz="1200" dirty="0"/>
          </a:p>
        </p:txBody>
      </p:sp>
      <p:sp>
        <p:nvSpPr>
          <p:cNvPr id="1116" name="Google Shape;1116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2971800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21K-3052</a:t>
            </a:r>
            <a:endParaRPr sz="1200" dirty="0"/>
          </a:p>
        </p:txBody>
      </p:sp>
      <p:sp>
        <p:nvSpPr>
          <p:cNvPr id="1117" name="Google Shape;1117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4038600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 dirty="0"/>
              <a:t>21K-3001</a:t>
            </a:r>
            <a:endParaRPr sz="900" dirty="0"/>
          </a:p>
        </p:txBody>
      </p: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17087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Ismail Qayyum</a:t>
            </a:r>
            <a:endParaRPr sz="1400" dirty="0"/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27755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Mohamed Abbas</a:t>
            </a:r>
            <a:endParaRPr sz="1400" dirty="0"/>
          </a:p>
        </p:txBody>
      </p:sp>
      <p:sp>
        <p:nvSpPr>
          <p:cNvPr id="1120" name="Google Shape;1120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38423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Noufal</a:t>
            </a:r>
            <a:r>
              <a:rPr lang="en-US" sz="1000" dirty="0"/>
              <a:t> </a:t>
            </a:r>
            <a:r>
              <a:rPr lang="en-US" sz="1000" dirty="0" err="1"/>
              <a:t>Ehaab</a:t>
            </a:r>
            <a:br>
              <a:rPr lang="en-US" sz="1000" dirty="0"/>
            </a:br>
            <a:endParaRPr sz="1000" dirty="0"/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2159586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LETS JUMP TO THE DEMONSTRATION</a:t>
            </a:r>
            <a:endParaRPr dirty="0"/>
          </a:p>
        </p:txBody>
      </p: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840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OUR PROJECT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We have developed an online mart system which has 3 different user interfaces: admin, customer and seller respectively. Our project demonstrate the basic implementation of an online shopping experience. </a:t>
            </a:r>
            <a:endParaRPr sz="14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A5AB"/>
                </a:solidFill>
                <a:latin typeface="Impact"/>
                <a:ea typeface="Impact"/>
                <a:cs typeface="Impact"/>
                <a:sym typeface="Impact"/>
              </a:rPr>
              <a:t>EZ MART</a:t>
            </a:r>
            <a:endParaRPr dirty="0">
              <a:solidFill>
                <a:srgbClr val="00A5A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22ED3-7E54-8577-D9AC-FD8ACD2B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50" y="1169262"/>
            <a:ext cx="26193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WE ARE WORKING ON</a:t>
            </a:r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We are using Java Swing, the most commonly and easy to use GUI</a:t>
            </a:r>
            <a:endParaRPr sz="1200" dirty="0"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2"/>
          </p:nvPr>
        </p:nvSpPr>
        <p:spPr>
          <a:xfrm>
            <a:off x="6422072" y="343503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We are using CSV file to manage the stock of the sellers and the credentials of all users.</a:t>
            </a:r>
            <a:endParaRPr sz="1200" dirty="0"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3"/>
          </p:nvPr>
        </p:nvSpPr>
        <p:spPr>
          <a:xfrm>
            <a:off x="3633931" y="334909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Providing customer and seller an online market solution for selling and purchasing goods</a:t>
            </a:r>
            <a:endParaRPr sz="1200"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GUI</a:t>
            </a:r>
            <a:endParaRPr dirty="0"/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6328772" y="343503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HOW OUR DATABASE WORKS?</a:t>
            </a:r>
            <a:endParaRPr dirty="0"/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WHOM THIS APP IS FOR?</a:t>
            </a:r>
            <a:endParaRPr dirty="0"/>
          </a:p>
        </p:txBody>
      </p:sp>
      <p:sp>
        <p:nvSpPr>
          <p:cNvPr id="282" name="Google Shape;282;p25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4081142" y="2083606"/>
            <a:ext cx="994978" cy="830447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6877940" y="2077049"/>
            <a:ext cx="1002833" cy="837003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7300;p56">
            <a:extLst>
              <a:ext uri="{FF2B5EF4-FFF2-40B4-BE49-F238E27FC236}">
                <a16:creationId xmlns:a16="http://schemas.microsoft.com/office/drawing/2014/main" id="{CCC5AF5E-E931-4FB8-8789-DC67F1FAFF10}"/>
              </a:ext>
            </a:extLst>
          </p:cNvPr>
          <p:cNvSpPr/>
          <p:nvPr/>
        </p:nvSpPr>
        <p:spPr>
          <a:xfrm>
            <a:off x="4401808" y="2239704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ECFF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C6C169-94F5-4DD5-BC87-4C6D64EE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02338" y="2247375"/>
            <a:ext cx="345944" cy="345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E19A8-26C4-4D61-8FAA-4D7D26532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380" y="2165260"/>
            <a:ext cx="502501" cy="502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THE GUIs’ IN JAVA</a:t>
            </a:r>
            <a:endParaRPr dirty="0"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JAVA FX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JAVA SWINGS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APACHE PIVOT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SWT</a:t>
            </a:r>
            <a:endParaRPr sz="1800" dirty="0"/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E631-9140-4BAD-9670-2FB918B7E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JAVA SWING?</a:t>
            </a:r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D0988-A8F2-4C7D-9C90-4F1D08A7D337}"/>
              </a:ext>
            </a:extLst>
          </p:cNvPr>
          <p:cNvSpPr txBox="1"/>
          <p:nvPr/>
        </p:nvSpPr>
        <p:spPr>
          <a:xfrm>
            <a:off x="726141" y="1335742"/>
            <a:ext cx="71269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Provides both additional functionalities and added components to AWT-replacement components.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Swing components are platform-independent.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Swing components can use a different look and feel.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</a:rPr>
              <a:t>Swing components use the Model-View-Controller paradigm (MVC) and thus can provide a much more flexible UI.</a:t>
            </a:r>
          </a:p>
        </p:txBody>
      </p:sp>
    </p:spTree>
    <p:extLst>
      <p:ext uri="{BB962C8B-B14F-4D97-AF65-F5344CB8AC3E}">
        <p14:creationId xmlns:p14="http://schemas.microsoft.com/office/powerpoint/2010/main" val="54194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E631-9140-4BAD-9670-2FB918B7E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 Swing Components</a:t>
            </a:r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D0988-A8F2-4C7D-9C90-4F1D08A7D337}"/>
              </a:ext>
            </a:extLst>
          </p:cNvPr>
          <p:cNvSpPr txBox="1"/>
          <p:nvPr/>
        </p:nvSpPr>
        <p:spPr>
          <a:xfrm>
            <a:off x="636494" y="1658471"/>
            <a:ext cx="7126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accent1"/>
                </a:solidFill>
              </a:rPr>
              <a:t>Jframe</a:t>
            </a:r>
            <a:endParaRPr lang="en-US" sz="3600" b="1" dirty="0">
              <a:solidFill>
                <a:schemeClr val="accent1"/>
              </a:solidFill>
            </a:endParaRPr>
          </a:p>
          <a:p>
            <a:pPr marL="571500" lvl="1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accent1"/>
                </a:solidFill>
              </a:rPr>
              <a:t>JPanel</a:t>
            </a:r>
            <a:endParaRPr lang="en-US" sz="3600" b="1" dirty="0">
              <a:solidFill>
                <a:schemeClr val="accent1"/>
              </a:solidFill>
            </a:endParaRPr>
          </a:p>
          <a:p>
            <a:pPr marL="571500" lvl="1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accent1"/>
                </a:solidFill>
              </a:rPr>
              <a:t>JTable</a:t>
            </a:r>
            <a:endParaRPr lang="en-US" sz="3600" b="1" dirty="0">
              <a:solidFill>
                <a:schemeClr val="accent1"/>
              </a:solidFill>
            </a:endParaRPr>
          </a:p>
          <a:p>
            <a:pPr marL="571500" lvl="1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accent1"/>
                </a:solidFill>
              </a:rPr>
              <a:t>JScrollPane</a:t>
            </a:r>
            <a:endParaRPr lang="en-US" sz="3600" b="1" dirty="0">
              <a:solidFill>
                <a:schemeClr val="accent1"/>
              </a:solidFill>
            </a:endParaRPr>
          </a:p>
          <a:p>
            <a:pPr marL="571500" lvl="1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accent1"/>
                </a:solidFill>
              </a:rPr>
              <a:t>JButton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339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C4BE95-ACE6-C736-DA88-93BD39DF9C83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l"/>
            <a:r>
              <a:rPr lang="en-US" dirty="0"/>
              <a:t>JAVA COMPONENTS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663F0-2EB7-317F-4C5B-D2833D7E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78" y="1577340"/>
            <a:ext cx="4594543" cy="1988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B2B1C6-7055-0C1E-C7C1-EFD0814677B1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l"/>
            <a:r>
              <a:rPr lang="en-US" dirty="0" err="1"/>
              <a:t>JTable</a:t>
            </a:r>
            <a:r>
              <a:rPr lang="en-US" dirty="0"/>
              <a:t> and </a:t>
            </a:r>
            <a:r>
              <a:rPr lang="en-US" dirty="0" err="1"/>
              <a:t>JScrollpane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38F9B-6F26-785A-E613-F3885AC10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" y="1667437"/>
            <a:ext cx="6342744" cy="1990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934F21-B2D1-4E71-B22C-A5DB959C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610" y="2662519"/>
            <a:ext cx="5406390" cy="23276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755C1-4962-F230-A50B-8A13C09CA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610" y="2662518"/>
            <a:ext cx="5406390" cy="23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6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CFF48"/>
      </a:accent1>
      <a:accent2>
        <a:srgbClr val="ECFF48"/>
      </a:accent2>
      <a:accent3>
        <a:srgbClr val="ECFF48"/>
      </a:accent3>
      <a:accent4>
        <a:srgbClr val="ECFF48"/>
      </a:accent4>
      <a:accent5>
        <a:srgbClr val="ECFF48"/>
      </a:accent5>
      <a:accent6>
        <a:srgbClr val="ECFF48"/>
      </a:accent6>
      <a:hlink>
        <a:srgbClr val="ECFF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227</Words>
  <Application>Microsoft Office PowerPoint</Application>
  <PresentationFormat>On-screen Show (16:9)</PresentationFormat>
  <Paragraphs>47</Paragraphs>
  <Slides>20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WEB PROPOSAL</vt:lpstr>
      <vt:lpstr>MART MANAGEMENT SYSTEM</vt:lpstr>
      <vt:lpstr>THE TEAM</vt:lpstr>
      <vt:lpstr>OUR PROJECT</vt:lpstr>
      <vt:lpstr>WHAT WE ARE WORKING ON</vt:lpstr>
      <vt:lpstr>ABOUT THE GUIs’ IN JAVA</vt:lpstr>
      <vt:lpstr>WHY JAVA SWING?</vt:lpstr>
      <vt:lpstr>Java Swing Components</vt:lpstr>
      <vt:lpstr>JAVA COMPONENTS</vt:lpstr>
      <vt:lpstr>JTable and JScrollpane</vt:lpstr>
      <vt:lpstr>JComboBox and JButton</vt:lpstr>
      <vt:lpstr>Editing Stock</vt:lpstr>
      <vt:lpstr>Meanwhile in CSV</vt:lpstr>
      <vt:lpstr>Adding New Product</vt:lpstr>
      <vt:lpstr>Deleting Product</vt:lpstr>
      <vt:lpstr>Updating Stock</vt:lpstr>
      <vt:lpstr>Meanwhile In The Backend</vt:lpstr>
      <vt:lpstr>Read the stock from file - Delete</vt:lpstr>
      <vt:lpstr>PowerPoint Presentation</vt:lpstr>
      <vt:lpstr>SNEAK PEEK</vt:lpstr>
      <vt:lpstr>NOW LETS JUMP TO THE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MART MANAGEMENT SYSTEM</dc:title>
  <dc:creator>Noufal Ehaab</dc:creator>
  <cp:lastModifiedBy>Noufal Ehaab</cp:lastModifiedBy>
  <cp:revision>21</cp:revision>
  <dcterms:modified xsi:type="dcterms:W3CDTF">2023-04-29T14:07:17Z</dcterms:modified>
</cp:coreProperties>
</file>